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529" r:id="rId3"/>
    <p:sldId id="470" r:id="rId4"/>
    <p:sldId id="471" r:id="rId5"/>
    <p:sldId id="302" r:id="rId6"/>
    <p:sldId id="523" r:id="rId7"/>
    <p:sldId id="531" r:id="rId8"/>
    <p:sldId id="530" r:id="rId9"/>
    <p:sldId id="532" r:id="rId10"/>
    <p:sldId id="533" r:id="rId11"/>
    <p:sldId id="542" r:id="rId12"/>
    <p:sldId id="534" r:id="rId13"/>
    <p:sldId id="535" r:id="rId14"/>
    <p:sldId id="536" r:id="rId15"/>
    <p:sldId id="539" r:id="rId16"/>
    <p:sldId id="540" r:id="rId17"/>
    <p:sldId id="543" r:id="rId18"/>
    <p:sldId id="537" r:id="rId19"/>
    <p:sldId id="538" r:id="rId20"/>
    <p:sldId id="472" r:id="rId21"/>
    <p:sldId id="460" r:id="rId22"/>
    <p:sldId id="458" r:id="rId23"/>
    <p:sldId id="528" r:id="rId24"/>
    <p:sldId id="527" r:id="rId25"/>
    <p:sldId id="519" r:id="rId26"/>
    <p:sldId id="474" r:id="rId27"/>
    <p:sldId id="521" r:id="rId28"/>
    <p:sldId id="475" r:id="rId29"/>
    <p:sldId id="526" r:id="rId30"/>
    <p:sldId id="509" r:id="rId31"/>
    <p:sldId id="510" r:id="rId32"/>
    <p:sldId id="506" r:id="rId3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5" roundtripDataSignature="AMtx7miaBNfqHTds3AtKFboosNv4pOAy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D8FF"/>
    <a:srgbClr val="0092FF"/>
    <a:srgbClr val="4D110A"/>
    <a:srgbClr val="941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D99DF0-3CE4-47CC-AF91-CF25A88CF8B1}">
  <a:tblStyle styleId="{A7D99DF0-3CE4-47CC-AF91-CF25A88CF8B1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FF0"/>
          </a:solidFill>
        </a:fill>
      </a:tcStyle>
    </a:wholeTbl>
    <a:band1H>
      <a:tcTxStyle b="off" i="off"/>
      <a:tcStyle>
        <a:tcBdr/>
        <a:fill>
          <a:solidFill>
            <a:srgbClr val="CADDE1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DDE1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5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2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6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65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AD4B1E-4C6C-0E4A-B447-3FED685EDF7F}" type="doc">
      <dgm:prSet loTypeId="urn:microsoft.com/office/officeart/2005/8/layout/venn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74D053C-F4CE-3B4C-B71A-6D554E2C947B}">
      <dgm:prSet phldrT="[Text]" custT="1"/>
      <dgm:spPr/>
      <dgm:t>
        <a:bodyPr/>
        <a:lstStyle/>
        <a:p>
          <a:r>
            <a:rPr lang="en-US" sz="2000" dirty="0"/>
            <a:t>Decisionmakers</a:t>
          </a:r>
        </a:p>
      </dgm:t>
    </dgm:pt>
    <dgm:pt modelId="{AB9B67AC-C52F-1E4D-8935-02A3EAF3046C}" type="parTrans" cxnId="{BF61F085-FE11-344D-ADC5-E9F1075C951E}">
      <dgm:prSet/>
      <dgm:spPr/>
      <dgm:t>
        <a:bodyPr/>
        <a:lstStyle/>
        <a:p>
          <a:endParaRPr lang="en-US" sz="4000"/>
        </a:p>
      </dgm:t>
    </dgm:pt>
    <dgm:pt modelId="{78BA5BD6-F897-0E4E-93F7-108C52ED619B}" type="sibTrans" cxnId="{BF61F085-FE11-344D-ADC5-E9F1075C951E}">
      <dgm:prSet/>
      <dgm:spPr/>
      <dgm:t>
        <a:bodyPr/>
        <a:lstStyle/>
        <a:p>
          <a:endParaRPr lang="en-US" sz="4000"/>
        </a:p>
      </dgm:t>
    </dgm:pt>
    <dgm:pt modelId="{9CB42A65-528E-9648-BD07-35F081984E75}">
      <dgm:prSet phldrT="[Text]" custT="1"/>
      <dgm:spPr/>
      <dgm:t>
        <a:bodyPr/>
        <a:lstStyle/>
        <a:p>
          <a:r>
            <a:rPr lang="en-US" sz="2000" dirty="0"/>
            <a:t>Public</a:t>
          </a:r>
        </a:p>
      </dgm:t>
    </dgm:pt>
    <dgm:pt modelId="{BA07D999-92B9-2C4D-AB18-F4AE6C8440CE}" type="parTrans" cxnId="{8B8DBA8D-6DB6-6C45-B3F7-E9276B4C466F}">
      <dgm:prSet/>
      <dgm:spPr/>
      <dgm:t>
        <a:bodyPr/>
        <a:lstStyle/>
        <a:p>
          <a:endParaRPr lang="en-US" sz="4000"/>
        </a:p>
      </dgm:t>
    </dgm:pt>
    <dgm:pt modelId="{4A1760BE-CDEF-B74C-B977-D4482B9C5E66}" type="sibTrans" cxnId="{8B8DBA8D-6DB6-6C45-B3F7-E9276B4C466F}">
      <dgm:prSet/>
      <dgm:spPr/>
      <dgm:t>
        <a:bodyPr/>
        <a:lstStyle/>
        <a:p>
          <a:endParaRPr lang="en-US" sz="4000"/>
        </a:p>
      </dgm:t>
    </dgm:pt>
    <dgm:pt modelId="{5EB4D17B-BAE2-5848-A914-C3C9EC7FC3D4}">
      <dgm:prSet phldrT="[Text]" custT="1"/>
      <dgm:spPr/>
      <dgm:t>
        <a:bodyPr/>
        <a:lstStyle/>
        <a:p>
          <a:r>
            <a:rPr lang="en-US" sz="2000" dirty="0"/>
            <a:t>Media</a:t>
          </a:r>
        </a:p>
      </dgm:t>
    </dgm:pt>
    <dgm:pt modelId="{01C1F49E-2DD5-1045-8D49-3EC02A0A3CB5}" type="parTrans" cxnId="{18D80754-7900-E54F-A7F0-6A47AB6EF670}">
      <dgm:prSet/>
      <dgm:spPr/>
      <dgm:t>
        <a:bodyPr/>
        <a:lstStyle/>
        <a:p>
          <a:endParaRPr lang="en-US" sz="4000"/>
        </a:p>
      </dgm:t>
    </dgm:pt>
    <dgm:pt modelId="{5E952187-3B5B-284B-99C1-C4DC4D5E2B31}" type="sibTrans" cxnId="{18D80754-7900-E54F-A7F0-6A47AB6EF670}">
      <dgm:prSet/>
      <dgm:spPr/>
      <dgm:t>
        <a:bodyPr/>
        <a:lstStyle/>
        <a:p>
          <a:endParaRPr lang="en-US" sz="4000"/>
        </a:p>
      </dgm:t>
    </dgm:pt>
    <dgm:pt modelId="{8888D5E6-AAD8-914E-BD9D-89B25483E23E}">
      <dgm:prSet custT="1"/>
      <dgm:spPr/>
      <dgm:t>
        <a:bodyPr/>
        <a:lstStyle/>
        <a:p>
          <a:r>
            <a:rPr lang="en-US" sz="1900" dirty="0"/>
            <a:t>Analysts</a:t>
          </a:r>
        </a:p>
      </dgm:t>
    </dgm:pt>
    <dgm:pt modelId="{025C802D-FFAE-F84E-9FC8-8930C3586640}" type="parTrans" cxnId="{5722FD2F-CEA6-0740-B26A-BBFA43E3FFC7}">
      <dgm:prSet/>
      <dgm:spPr/>
      <dgm:t>
        <a:bodyPr/>
        <a:lstStyle/>
        <a:p>
          <a:endParaRPr lang="en-US" sz="4000"/>
        </a:p>
      </dgm:t>
    </dgm:pt>
    <dgm:pt modelId="{E2D087A5-7793-6341-94F0-D1AFD2C66030}" type="sibTrans" cxnId="{5722FD2F-CEA6-0740-B26A-BBFA43E3FFC7}">
      <dgm:prSet/>
      <dgm:spPr/>
      <dgm:t>
        <a:bodyPr/>
        <a:lstStyle/>
        <a:p>
          <a:endParaRPr lang="en-US" sz="4000"/>
        </a:p>
      </dgm:t>
    </dgm:pt>
    <dgm:pt modelId="{428C0746-9082-EE4C-8E0C-3A70473D110D}" type="pres">
      <dgm:prSet presAssocID="{C2AD4B1E-4C6C-0E4A-B447-3FED685EDF7F}" presName="compositeShape" presStyleCnt="0">
        <dgm:presLayoutVars>
          <dgm:chMax val="7"/>
          <dgm:dir/>
          <dgm:resizeHandles val="exact"/>
        </dgm:presLayoutVars>
      </dgm:prSet>
      <dgm:spPr/>
    </dgm:pt>
    <dgm:pt modelId="{C6672704-2C79-1549-AD4C-2ABDFCF80356}" type="pres">
      <dgm:prSet presAssocID="{074D053C-F4CE-3B4C-B71A-6D554E2C947B}" presName="circ1" presStyleLbl="vennNode1" presStyleIdx="0" presStyleCnt="4"/>
      <dgm:spPr/>
    </dgm:pt>
    <dgm:pt modelId="{34A79B68-7D0E-3548-B16D-A344B53C42D7}" type="pres">
      <dgm:prSet presAssocID="{074D053C-F4CE-3B4C-B71A-6D554E2C947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22AF525-0CC7-AC4A-A727-F9C350590083}" type="pres">
      <dgm:prSet presAssocID="{9CB42A65-528E-9648-BD07-35F081984E75}" presName="circ2" presStyleLbl="vennNode1" presStyleIdx="1" presStyleCnt="4"/>
      <dgm:spPr/>
    </dgm:pt>
    <dgm:pt modelId="{14A73B84-527A-7348-8EF4-16DBAC4F830F}" type="pres">
      <dgm:prSet presAssocID="{9CB42A65-528E-9648-BD07-35F081984E75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5F9DA02-39B5-FC4E-B79B-68AACD563952}" type="pres">
      <dgm:prSet presAssocID="{5EB4D17B-BAE2-5848-A914-C3C9EC7FC3D4}" presName="circ3" presStyleLbl="vennNode1" presStyleIdx="2" presStyleCnt="4"/>
      <dgm:spPr/>
    </dgm:pt>
    <dgm:pt modelId="{8454E171-7543-534C-9DFF-A446825C9E6C}" type="pres">
      <dgm:prSet presAssocID="{5EB4D17B-BAE2-5848-A914-C3C9EC7FC3D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2CE4B38-2232-844C-A2B6-62B6C4FA1350}" type="pres">
      <dgm:prSet presAssocID="{8888D5E6-AAD8-914E-BD9D-89B25483E23E}" presName="circ4" presStyleLbl="vennNode1" presStyleIdx="3" presStyleCnt="4" custScaleX="104231" custLinFactNeighborX="405"/>
      <dgm:spPr/>
    </dgm:pt>
    <dgm:pt modelId="{F9546548-07C4-0241-B72E-F7BB5941F0B6}" type="pres">
      <dgm:prSet presAssocID="{8888D5E6-AAD8-914E-BD9D-89B25483E23E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7AF05901-F4CD-3747-9C54-44C6AF9C3CDD}" type="presOf" srcId="{C2AD4B1E-4C6C-0E4A-B447-3FED685EDF7F}" destId="{428C0746-9082-EE4C-8E0C-3A70473D110D}" srcOrd="0" destOrd="0" presId="urn:microsoft.com/office/officeart/2005/8/layout/venn1"/>
    <dgm:cxn modelId="{B2E7711D-1AE1-C44E-940C-AE508F5B0B07}" type="presOf" srcId="{5EB4D17B-BAE2-5848-A914-C3C9EC7FC3D4}" destId="{8454E171-7543-534C-9DFF-A446825C9E6C}" srcOrd="1" destOrd="0" presId="urn:microsoft.com/office/officeart/2005/8/layout/venn1"/>
    <dgm:cxn modelId="{72DA8F25-39B9-4C48-810F-C1F96E262909}" type="presOf" srcId="{8888D5E6-AAD8-914E-BD9D-89B25483E23E}" destId="{F9546548-07C4-0241-B72E-F7BB5941F0B6}" srcOrd="1" destOrd="0" presId="urn:microsoft.com/office/officeart/2005/8/layout/venn1"/>
    <dgm:cxn modelId="{5722FD2F-CEA6-0740-B26A-BBFA43E3FFC7}" srcId="{C2AD4B1E-4C6C-0E4A-B447-3FED685EDF7F}" destId="{8888D5E6-AAD8-914E-BD9D-89B25483E23E}" srcOrd="3" destOrd="0" parTransId="{025C802D-FFAE-F84E-9FC8-8930C3586640}" sibTransId="{E2D087A5-7793-6341-94F0-D1AFD2C66030}"/>
    <dgm:cxn modelId="{1DC3FF33-D66A-A84D-9AE4-D63156EDF224}" type="presOf" srcId="{9CB42A65-528E-9648-BD07-35F081984E75}" destId="{14A73B84-527A-7348-8EF4-16DBAC4F830F}" srcOrd="1" destOrd="0" presId="urn:microsoft.com/office/officeart/2005/8/layout/venn1"/>
    <dgm:cxn modelId="{BD76F93E-CCDD-8941-BC0A-36E73104BD70}" type="presOf" srcId="{8888D5E6-AAD8-914E-BD9D-89B25483E23E}" destId="{D2CE4B38-2232-844C-A2B6-62B6C4FA1350}" srcOrd="0" destOrd="0" presId="urn:microsoft.com/office/officeart/2005/8/layout/venn1"/>
    <dgm:cxn modelId="{18D80754-7900-E54F-A7F0-6A47AB6EF670}" srcId="{C2AD4B1E-4C6C-0E4A-B447-3FED685EDF7F}" destId="{5EB4D17B-BAE2-5848-A914-C3C9EC7FC3D4}" srcOrd="2" destOrd="0" parTransId="{01C1F49E-2DD5-1045-8D49-3EC02A0A3CB5}" sibTransId="{5E952187-3B5B-284B-99C1-C4DC4D5E2B31}"/>
    <dgm:cxn modelId="{E1055656-15E1-854B-BCA0-F1562F8E8C7D}" type="presOf" srcId="{074D053C-F4CE-3B4C-B71A-6D554E2C947B}" destId="{C6672704-2C79-1549-AD4C-2ABDFCF80356}" srcOrd="0" destOrd="0" presId="urn:microsoft.com/office/officeart/2005/8/layout/venn1"/>
    <dgm:cxn modelId="{BF61F085-FE11-344D-ADC5-E9F1075C951E}" srcId="{C2AD4B1E-4C6C-0E4A-B447-3FED685EDF7F}" destId="{074D053C-F4CE-3B4C-B71A-6D554E2C947B}" srcOrd="0" destOrd="0" parTransId="{AB9B67AC-C52F-1E4D-8935-02A3EAF3046C}" sibTransId="{78BA5BD6-F897-0E4E-93F7-108C52ED619B}"/>
    <dgm:cxn modelId="{8B8DBA8D-6DB6-6C45-B3F7-E9276B4C466F}" srcId="{C2AD4B1E-4C6C-0E4A-B447-3FED685EDF7F}" destId="{9CB42A65-528E-9648-BD07-35F081984E75}" srcOrd="1" destOrd="0" parTransId="{BA07D999-92B9-2C4D-AB18-F4AE6C8440CE}" sibTransId="{4A1760BE-CDEF-B74C-B977-D4482B9C5E66}"/>
    <dgm:cxn modelId="{44BBA2A0-BCE7-1D49-83E0-6DBBD982729C}" type="presOf" srcId="{5EB4D17B-BAE2-5848-A914-C3C9EC7FC3D4}" destId="{85F9DA02-39B5-FC4E-B79B-68AACD563952}" srcOrd="0" destOrd="0" presId="urn:microsoft.com/office/officeart/2005/8/layout/venn1"/>
    <dgm:cxn modelId="{7A1874B1-A68C-2D4E-8D98-FE539BD1F273}" type="presOf" srcId="{9CB42A65-528E-9648-BD07-35F081984E75}" destId="{722AF525-0CC7-AC4A-A727-F9C350590083}" srcOrd="0" destOrd="0" presId="urn:microsoft.com/office/officeart/2005/8/layout/venn1"/>
    <dgm:cxn modelId="{6A431EEC-9ACD-5A4E-8915-E7983AAA45D8}" type="presOf" srcId="{074D053C-F4CE-3B4C-B71A-6D554E2C947B}" destId="{34A79B68-7D0E-3548-B16D-A344B53C42D7}" srcOrd="1" destOrd="0" presId="urn:microsoft.com/office/officeart/2005/8/layout/venn1"/>
    <dgm:cxn modelId="{C5D8137F-4670-AC40-B61C-8115C554C4F4}" type="presParOf" srcId="{428C0746-9082-EE4C-8E0C-3A70473D110D}" destId="{C6672704-2C79-1549-AD4C-2ABDFCF80356}" srcOrd="0" destOrd="0" presId="urn:microsoft.com/office/officeart/2005/8/layout/venn1"/>
    <dgm:cxn modelId="{958C79E5-85B2-FD4D-AA29-144704E6FB96}" type="presParOf" srcId="{428C0746-9082-EE4C-8E0C-3A70473D110D}" destId="{34A79B68-7D0E-3548-B16D-A344B53C42D7}" srcOrd="1" destOrd="0" presId="urn:microsoft.com/office/officeart/2005/8/layout/venn1"/>
    <dgm:cxn modelId="{4F64DFA8-F8A7-6040-8FCD-ADBDB093998C}" type="presParOf" srcId="{428C0746-9082-EE4C-8E0C-3A70473D110D}" destId="{722AF525-0CC7-AC4A-A727-F9C350590083}" srcOrd="2" destOrd="0" presId="urn:microsoft.com/office/officeart/2005/8/layout/venn1"/>
    <dgm:cxn modelId="{B4BA09F3-F304-7A44-8E32-1ADB1445FD1D}" type="presParOf" srcId="{428C0746-9082-EE4C-8E0C-3A70473D110D}" destId="{14A73B84-527A-7348-8EF4-16DBAC4F830F}" srcOrd="3" destOrd="0" presId="urn:microsoft.com/office/officeart/2005/8/layout/venn1"/>
    <dgm:cxn modelId="{4C49A29B-4FB2-FB49-8CA3-560E0E3A21CE}" type="presParOf" srcId="{428C0746-9082-EE4C-8E0C-3A70473D110D}" destId="{85F9DA02-39B5-FC4E-B79B-68AACD563952}" srcOrd="4" destOrd="0" presId="urn:microsoft.com/office/officeart/2005/8/layout/venn1"/>
    <dgm:cxn modelId="{848B2435-75C5-2C4F-92FE-4570B9A9D44B}" type="presParOf" srcId="{428C0746-9082-EE4C-8E0C-3A70473D110D}" destId="{8454E171-7543-534C-9DFF-A446825C9E6C}" srcOrd="5" destOrd="0" presId="urn:microsoft.com/office/officeart/2005/8/layout/venn1"/>
    <dgm:cxn modelId="{B5EE7477-BC3F-554C-8CE8-E34FE431D381}" type="presParOf" srcId="{428C0746-9082-EE4C-8E0C-3A70473D110D}" destId="{D2CE4B38-2232-844C-A2B6-62B6C4FA1350}" srcOrd="6" destOrd="0" presId="urn:microsoft.com/office/officeart/2005/8/layout/venn1"/>
    <dgm:cxn modelId="{EC5B6853-170B-5647-82A9-A1FA7515228F}" type="presParOf" srcId="{428C0746-9082-EE4C-8E0C-3A70473D110D}" destId="{F9546548-07C4-0241-B72E-F7BB5941F0B6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E1B712-66B5-984B-BFAA-9670DCA02909}" type="doc">
      <dgm:prSet loTypeId="urn:microsoft.com/office/officeart/2005/8/layout/venn2" loCatId="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B894B0-C58E-F24D-A335-584CA772D11F}">
      <dgm:prSet phldrT="[Text]" custT="1"/>
      <dgm:spPr>
        <a:xfrm>
          <a:off x="1805120" y="0"/>
          <a:ext cx="3666490" cy="3650102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8BF1F14-98C7-2041-9AC7-5870B7656D13}" type="par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0DCEEAF0-F5EF-6145-B514-990D11BAA328}" type="sibTrans" cxnId="{C0A1ED29-51EA-4147-886A-6B9DE401AB98}">
      <dgm:prSet/>
      <dgm:spPr/>
      <dgm:t>
        <a:bodyPr/>
        <a:lstStyle/>
        <a:p>
          <a:endParaRPr lang="en-US" sz="1100" b="1"/>
        </a:p>
      </dgm:t>
    </dgm:pt>
    <dgm:pt modelId="{7C3F78FE-CFC5-4840-A68C-9198D9450731}">
      <dgm:prSet phldrT="[Text]" custT="1"/>
      <dgm:spPr>
        <a:xfrm>
          <a:off x="3021330" y="2473893"/>
          <a:ext cx="1281083" cy="1176208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gm:t>
    </dgm:pt>
    <dgm:pt modelId="{ECAA578C-CD08-8C43-A496-636219C3B19D}" type="par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22227282-583E-D346-A34B-F3C193F33779}" type="sibTrans" cxnId="{27C2941E-7C94-9849-B46C-656CAD9D53AC}">
      <dgm:prSet/>
      <dgm:spPr/>
      <dgm:t>
        <a:bodyPr/>
        <a:lstStyle/>
        <a:p>
          <a:endParaRPr lang="en-US" sz="1100" b="1"/>
        </a:p>
      </dgm:t>
    </dgm:pt>
    <dgm:pt modelId="{040EB66E-48A0-364C-9BCF-6A17611D24A3}">
      <dgm:prSet phldrT="[Text]" custT="1"/>
      <dgm:spPr>
        <a:xfrm>
          <a:off x="2117791" y="659113"/>
          <a:ext cx="3088161" cy="2958247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E07C4D41-3A51-2044-8CFD-BC3F88C315DB}" type="parTrans" cxnId="{2794EFB0-6ECB-F64B-9F7C-257A283E248A}">
      <dgm:prSet/>
      <dgm:spPr/>
      <dgm:t>
        <a:bodyPr/>
        <a:lstStyle/>
        <a:p>
          <a:endParaRPr lang="en-US" sz="1600"/>
        </a:p>
      </dgm:t>
    </dgm:pt>
    <dgm:pt modelId="{5A931DE0-64C6-8F46-99A1-185C5A17424D}" type="sibTrans" cxnId="{2794EFB0-6ECB-F64B-9F7C-257A283E248A}">
      <dgm:prSet/>
      <dgm:spPr/>
      <dgm:t>
        <a:bodyPr/>
        <a:lstStyle/>
        <a:p>
          <a:endParaRPr lang="en-US" sz="1600"/>
        </a:p>
      </dgm:t>
    </dgm:pt>
    <dgm:pt modelId="{27C18E7D-55F1-E748-8558-6FD1632D0C9F}">
      <dgm:prSet phldrT="[Text]" custT="1"/>
      <dgm:spPr>
        <a:xfrm>
          <a:off x="2599167" y="1467246"/>
          <a:ext cx="2125410" cy="2182855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gm:spPr>
      <dgm:t>
        <a:bodyPr/>
        <a:lstStyle/>
        <a:p>
          <a:pPr>
            <a:buNone/>
          </a:pP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>
            <a:buNone/>
          </a:pPr>
          <a:endParaRPr lang="en-US" sz="11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A317C5F-3B0D-D849-86E3-CB6A0F8002DF}" type="sib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658C9990-2983-8349-A719-90E1C5D7D17A}" type="parTrans" cxnId="{16D420A7-AEAD-4645-A314-FB9858CC45A1}">
      <dgm:prSet/>
      <dgm:spPr/>
      <dgm:t>
        <a:bodyPr/>
        <a:lstStyle/>
        <a:p>
          <a:endParaRPr lang="en-US" sz="1100" b="1"/>
        </a:p>
      </dgm:t>
    </dgm:pt>
    <dgm:pt modelId="{2B08AE33-7E0A-DE47-A3BE-955622B04E34}" type="pres">
      <dgm:prSet presAssocID="{5DE1B712-66B5-984B-BFAA-9670DCA02909}" presName="Name0" presStyleCnt="0">
        <dgm:presLayoutVars>
          <dgm:chMax val="7"/>
          <dgm:resizeHandles val="exact"/>
        </dgm:presLayoutVars>
      </dgm:prSet>
      <dgm:spPr/>
    </dgm:pt>
    <dgm:pt modelId="{32138336-92C6-EB45-B0C9-E8042C28FF55}" type="pres">
      <dgm:prSet presAssocID="{5DE1B712-66B5-984B-BFAA-9670DCA02909}" presName="comp1" presStyleCnt="0"/>
      <dgm:spPr/>
    </dgm:pt>
    <dgm:pt modelId="{65DF5D00-2BBB-1B4A-A5EC-A1CAC8BC0135}" type="pres">
      <dgm:prSet presAssocID="{5DE1B712-66B5-984B-BFAA-9670DCA02909}" presName="circle1" presStyleLbl="node1" presStyleIdx="0" presStyleCnt="4" custScaleX="100449" custLinFactNeighborX="-644" custLinFactNeighborY="496"/>
      <dgm:spPr/>
    </dgm:pt>
    <dgm:pt modelId="{82B830EA-D223-A64E-954B-82498644F053}" type="pres">
      <dgm:prSet presAssocID="{5DE1B712-66B5-984B-BFAA-9670DCA02909}" presName="c1text" presStyleLbl="node1" presStyleIdx="0" presStyleCnt="4">
        <dgm:presLayoutVars>
          <dgm:bulletEnabled val="1"/>
        </dgm:presLayoutVars>
      </dgm:prSet>
      <dgm:spPr/>
    </dgm:pt>
    <dgm:pt modelId="{7462E156-357F-8541-A951-837A47BE61E5}" type="pres">
      <dgm:prSet presAssocID="{5DE1B712-66B5-984B-BFAA-9670DCA02909}" presName="comp2" presStyleCnt="0"/>
      <dgm:spPr/>
    </dgm:pt>
    <dgm:pt modelId="{1E8A0D41-D224-334A-A949-6C516AE8204D}" type="pres">
      <dgm:prSet presAssocID="{5DE1B712-66B5-984B-BFAA-9670DCA02909}" presName="circle2" presStyleLbl="node1" presStyleIdx="1" presStyleCnt="4" custScaleX="105756" custScaleY="101307" custLinFactNeighborY="-1448"/>
      <dgm:spPr/>
    </dgm:pt>
    <dgm:pt modelId="{6FE5C781-9C02-6C4F-B5D8-7C36A8A6B158}" type="pres">
      <dgm:prSet presAssocID="{5DE1B712-66B5-984B-BFAA-9670DCA02909}" presName="c2text" presStyleLbl="node1" presStyleIdx="1" presStyleCnt="4">
        <dgm:presLayoutVars>
          <dgm:bulletEnabled val="1"/>
        </dgm:presLayoutVars>
      </dgm:prSet>
      <dgm:spPr/>
    </dgm:pt>
    <dgm:pt modelId="{98C76533-82BC-A346-A18F-B975A0CB1571}" type="pres">
      <dgm:prSet presAssocID="{5DE1B712-66B5-984B-BFAA-9670DCA02909}" presName="comp3" presStyleCnt="0"/>
      <dgm:spPr/>
    </dgm:pt>
    <dgm:pt modelId="{34D19E6D-855F-B649-9917-E69B8B2661F8}" type="pres">
      <dgm:prSet presAssocID="{5DE1B712-66B5-984B-BFAA-9670DCA02909}" presName="circle3" presStyleLbl="node1" presStyleIdx="2" presStyleCnt="4" custScaleX="97048" custScaleY="99671" custLinFactNeighborY="11400"/>
      <dgm:spPr/>
    </dgm:pt>
    <dgm:pt modelId="{999044E0-F9FC-424E-83AF-4CE159CA05B1}" type="pres">
      <dgm:prSet presAssocID="{5DE1B712-66B5-984B-BFAA-9670DCA02909}" presName="c3text" presStyleLbl="node1" presStyleIdx="2" presStyleCnt="4">
        <dgm:presLayoutVars>
          <dgm:bulletEnabled val="1"/>
        </dgm:presLayoutVars>
      </dgm:prSet>
      <dgm:spPr/>
    </dgm:pt>
    <dgm:pt modelId="{4C808B08-18E8-2C4C-862E-E043B61040DA}" type="pres">
      <dgm:prSet presAssocID="{5DE1B712-66B5-984B-BFAA-9670DCA02909}" presName="comp4" presStyleCnt="0"/>
      <dgm:spPr/>
    </dgm:pt>
    <dgm:pt modelId="{68B28A2C-4BEC-FD43-8137-013E12A0EE10}" type="pres">
      <dgm:prSet presAssocID="{5DE1B712-66B5-984B-BFAA-9670DCA02909}" presName="circle4" presStyleLbl="node1" presStyleIdx="3" presStyleCnt="4" custScaleX="87743" custScaleY="80560" custLinFactNeighborY="10636"/>
      <dgm:spPr/>
    </dgm:pt>
    <dgm:pt modelId="{76797E33-9384-6B46-A162-FB1A15AA1657}" type="pres">
      <dgm:prSet presAssocID="{5DE1B712-66B5-984B-BFAA-9670DCA02909}" presName="c4text" presStyleLbl="node1" presStyleIdx="3" presStyleCnt="4">
        <dgm:presLayoutVars>
          <dgm:bulletEnabled val="1"/>
        </dgm:presLayoutVars>
      </dgm:prSet>
      <dgm:spPr/>
    </dgm:pt>
  </dgm:ptLst>
  <dgm:cxnLst>
    <dgm:cxn modelId="{8555CA03-1CA5-8E4E-A180-BD26EDD1CE9A}" type="presOf" srcId="{040EB66E-48A0-364C-9BCF-6A17611D24A3}" destId="{1E8A0D41-D224-334A-A949-6C516AE8204D}" srcOrd="0" destOrd="0" presId="urn:microsoft.com/office/officeart/2005/8/layout/venn2"/>
    <dgm:cxn modelId="{CC1F881B-BF98-3144-B884-F8C268AAC354}" type="presOf" srcId="{27C18E7D-55F1-E748-8558-6FD1632D0C9F}" destId="{999044E0-F9FC-424E-83AF-4CE159CA05B1}" srcOrd="1" destOrd="0" presId="urn:microsoft.com/office/officeart/2005/8/layout/venn2"/>
    <dgm:cxn modelId="{27C2941E-7C94-9849-B46C-656CAD9D53AC}" srcId="{5DE1B712-66B5-984B-BFAA-9670DCA02909}" destId="{7C3F78FE-CFC5-4840-A68C-9198D9450731}" srcOrd="3" destOrd="0" parTransId="{ECAA578C-CD08-8C43-A496-636219C3B19D}" sibTransId="{22227282-583E-D346-A34B-F3C193F33779}"/>
    <dgm:cxn modelId="{C0A1ED29-51EA-4147-886A-6B9DE401AB98}" srcId="{5DE1B712-66B5-984B-BFAA-9670DCA02909}" destId="{D1B894B0-C58E-F24D-A335-584CA772D11F}" srcOrd="0" destOrd="0" parTransId="{38BF1F14-98C7-2041-9AC7-5870B7656D13}" sibTransId="{0DCEEAF0-F5EF-6145-B514-990D11BAA328}"/>
    <dgm:cxn modelId="{08E88153-A4A1-2B49-95CE-BDBFEC050A9C}" type="presOf" srcId="{27C18E7D-55F1-E748-8558-6FD1632D0C9F}" destId="{34D19E6D-855F-B649-9917-E69B8B2661F8}" srcOrd="0" destOrd="0" presId="urn:microsoft.com/office/officeart/2005/8/layout/venn2"/>
    <dgm:cxn modelId="{D5AED95F-E81B-DE4A-982F-C7B161DCB158}" type="presOf" srcId="{D1B894B0-C58E-F24D-A335-584CA772D11F}" destId="{65DF5D00-2BBB-1B4A-A5EC-A1CAC8BC0135}" srcOrd="0" destOrd="0" presId="urn:microsoft.com/office/officeart/2005/8/layout/venn2"/>
    <dgm:cxn modelId="{0D767A67-405B-294E-9734-8A3E600C21CD}" type="presOf" srcId="{7C3F78FE-CFC5-4840-A68C-9198D9450731}" destId="{68B28A2C-4BEC-FD43-8137-013E12A0EE10}" srcOrd="0" destOrd="0" presId="urn:microsoft.com/office/officeart/2005/8/layout/venn2"/>
    <dgm:cxn modelId="{B7DF9E9E-FC42-344B-A0EA-D2625038EE02}" type="presOf" srcId="{040EB66E-48A0-364C-9BCF-6A17611D24A3}" destId="{6FE5C781-9C02-6C4F-B5D8-7C36A8A6B158}" srcOrd="1" destOrd="0" presId="urn:microsoft.com/office/officeart/2005/8/layout/venn2"/>
    <dgm:cxn modelId="{16D420A7-AEAD-4645-A314-FB9858CC45A1}" srcId="{5DE1B712-66B5-984B-BFAA-9670DCA02909}" destId="{27C18E7D-55F1-E748-8558-6FD1632D0C9F}" srcOrd="2" destOrd="0" parTransId="{658C9990-2983-8349-A719-90E1C5D7D17A}" sibTransId="{3A317C5F-3B0D-D849-86E3-CB6A0F8002DF}"/>
    <dgm:cxn modelId="{2794EFB0-6ECB-F64B-9F7C-257A283E248A}" srcId="{5DE1B712-66B5-984B-BFAA-9670DCA02909}" destId="{040EB66E-48A0-364C-9BCF-6A17611D24A3}" srcOrd="1" destOrd="0" parTransId="{E07C4D41-3A51-2044-8CFD-BC3F88C315DB}" sibTransId="{5A931DE0-64C6-8F46-99A1-185C5A17424D}"/>
    <dgm:cxn modelId="{817E7BDF-7154-0342-9F4D-7C83DAAAA91F}" type="presOf" srcId="{5DE1B712-66B5-984B-BFAA-9670DCA02909}" destId="{2B08AE33-7E0A-DE47-A3BE-955622B04E34}" srcOrd="0" destOrd="0" presId="urn:microsoft.com/office/officeart/2005/8/layout/venn2"/>
    <dgm:cxn modelId="{080AC9E6-BC9A-6E4E-BD2F-CC6EA855627B}" type="presOf" srcId="{7C3F78FE-CFC5-4840-A68C-9198D9450731}" destId="{76797E33-9384-6B46-A162-FB1A15AA1657}" srcOrd="1" destOrd="0" presId="urn:microsoft.com/office/officeart/2005/8/layout/venn2"/>
    <dgm:cxn modelId="{F56993FC-8AE9-7B46-96C2-BAAD45DB635D}" type="presOf" srcId="{D1B894B0-C58E-F24D-A335-584CA772D11F}" destId="{82B830EA-D223-A64E-954B-82498644F053}" srcOrd="1" destOrd="0" presId="urn:microsoft.com/office/officeart/2005/8/layout/venn2"/>
    <dgm:cxn modelId="{000E48BC-8722-664E-BBD8-1D225BE9D59F}" type="presParOf" srcId="{2B08AE33-7E0A-DE47-A3BE-955622B04E34}" destId="{32138336-92C6-EB45-B0C9-E8042C28FF55}" srcOrd="0" destOrd="0" presId="urn:microsoft.com/office/officeart/2005/8/layout/venn2"/>
    <dgm:cxn modelId="{C631D355-B748-1345-A064-D8BD26891681}" type="presParOf" srcId="{32138336-92C6-EB45-B0C9-E8042C28FF55}" destId="{65DF5D00-2BBB-1B4A-A5EC-A1CAC8BC0135}" srcOrd="0" destOrd="0" presId="urn:microsoft.com/office/officeart/2005/8/layout/venn2"/>
    <dgm:cxn modelId="{452E20BF-1186-8F4B-B9B0-5956CFB5E85D}" type="presParOf" srcId="{32138336-92C6-EB45-B0C9-E8042C28FF55}" destId="{82B830EA-D223-A64E-954B-82498644F053}" srcOrd="1" destOrd="0" presId="urn:microsoft.com/office/officeart/2005/8/layout/venn2"/>
    <dgm:cxn modelId="{28D297E9-C070-E744-87C3-95EF88886F21}" type="presParOf" srcId="{2B08AE33-7E0A-DE47-A3BE-955622B04E34}" destId="{7462E156-357F-8541-A951-837A47BE61E5}" srcOrd="1" destOrd="0" presId="urn:microsoft.com/office/officeart/2005/8/layout/venn2"/>
    <dgm:cxn modelId="{E0694472-CA6D-594F-BA34-60383A345E8C}" type="presParOf" srcId="{7462E156-357F-8541-A951-837A47BE61E5}" destId="{1E8A0D41-D224-334A-A949-6C516AE8204D}" srcOrd="0" destOrd="0" presId="urn:microsoft.com/office/officeart/2005/8/layout/venn2"/>
    <dgm:cxn modelId="{D6F1D8B0-538A-5145-BF8B-8C6C8B610F3A}" type="presParOf" srcId="{7462E156-357F-8541-A951-837A47BE61E5}" destId="{6FE5C781-9C02-6C4F-B5D8-7C36A8A6B158}" srcOrd="1" destOrd="0" presId="urn:microsoft.com/office/officeart/2005/8/layout/venn2"/>
    <dgm:cxn modelId="{75A9E8BF-07A0-DD49-993E-35EC2F233095}" type="presParOf" srcId="{2B08AE33-7E0A-DE47-A3BE-955622B04E34}" destId="{98C76533-82BC-A346-A18F-B975A0CB1571}" srcOrd="2" destOrd="0" presId="urn:microsoft.com/office/officeart/2005/8/layout/venn2"/>
    <dgm:cxn modelId="{6110E3FD-D291-AF4E-90A7-839988E70698}" type="presParOf" srcId="{98C76533-82BC-A346-A18F-B975A0CB1571}" destId="{34D19E6D-855F-B649-9917-E69B8B2661F8}" srcOrd="0" destOrd="0" presId="urn:microsoft.com/office/officeart/2005/8/layout/venn2"/>
    <dgm:cxn modelId="{476CB8B1-0DDC-064F-8740-9E2B4F3BFF64}" type="presParOf" srcId="{98C76533-82BC-A346-A18F-B975A0CB1571}" destId="{999044E0-F9FC-424E-83AF-4CE159CA05B1}" srcOrd="1" destOrd="0" presId="urn:microsoft.com/office/officeart/2005/8/layout/venn2"/>
    <dgm:cxn modelId="{994FDD75-AF44-4C4F-ADE5-784DDFFD8C8B}" type="presParOf" srcId="{2B08AE33-7E0A-DE47-A3BE-955622B04E34}" destId="{4C808B08-18E8-2C4C-862E-E043B61040DA}" srcOrd="3" destOrd="0" presId="urn:microsoft.com/office/officeart/2005/8/layout/venn2"/>
    <dgm:cxn modelId="{7F90A7ED-6639-1A45-A3BD-0DA833466424}" type="presParOf" srcId="{4C808B08-18E8-2C4C-862E-E043B61040DA}" destId="{68B28A2C-4BEC-FD43-8137-013E12A0EE10}" srcOrd="0" destOrd="0" presId="urn:microsoft.com/office/officeart/2005/8/layout/venn2"/>
    <dgm:cxn modelId="{F60C4006-DCC7-0C46-AD1F-C0299CC59DF1}" type="presParOf" srcId="{4C808B08-18E8-2C4C-862E-E043B61040DA}" destId="{76797E33-9384-6B46-A162-FB1A15AA1657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C579582-F224-9249-B50B-7D4855CA5E6E}" type="doc">
      <dgm:prSet loTypeId="urn:microsoft.com/office/officeart/2005/8/layout/default" loCatId="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3C6227A-CA9D-DB4E-8C83-FE635D4B8B92}">
      <dgm:prSet phldrT="[Text]" custT="1"/>
      <dgm:spPr>
        <a:xfrm>
          <a:off x="0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gm:t>
    </dgm:pt>
    <dgm:pt modelId="{4387115A-EBD8-474A-9FE3-7D304E866D0D}" type="parTrans" cxnId="{C64BF992-E95D-864F-BC0E-6DCD7A5174E0}">
      <dgm:prSet/>
      <dgm:spPr/>
      <dgm:t>
        <a:bodyPr/>
        <a:lstStyle/>
        <a:p>
          <a:endParaRPr lang="en-US"/>
        </a:p>
      </dgm:t>
    </dgm:pt>
    <dgm:pt modelId="{ECFE99F0-3EA6-AE44-BB32-F705CFC04B42}" type="sibTrans" cxnId="{C64BF992-E95D-864F-BC0E-6DCD7A5174E0}">
      <dgm:prSet/>
      <dgm:spPr/>
      <dgm:t>
        <a:bodyPr/>
        <a:lstStyle/>
        <a:p>
          <a:endParaRPr lang="en-US"/>
        </a:p>
      </dgm:t>
    </dgm:pt>
    <dgm:pt modelId="{FDCD6ACD-B077-454D-944E-86E7E3350F79}">
      <dgm:prSet phldrT="[Text]" custT="1"/>
      <dgm:spPr>
        <a:xfrm>
          <a:off x="2893312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gm:t>
    </dgm:pt>
    <dgm:pt modelId="{5C5116C5-DFE3-4246-8B21-8683F07147AB}" type="parTrans" cxnId="{AD661072-6B96-4044-B298-8A087555795C}">
      <dgm:prSet/>
      <dgm:spPr/>
      <dgm:t>
        <a:bodyPr/>
        <a:lstStyle/>
        <a:p>
          <a:endParaRPr lang="en-US"/>
        </a:p>
      </dgm:t>
    </dgm:pt>
    <dgm:pt modelId="{88F5AB8F-4ED6-134A-97F4-933723876EF5}" type="sibTrans" cxnId="{AD661072-6B96-4044-B298-8A087555795C}">
      <dgm:prSet/>
      <dgm:spPr/>
      <dgm:t>
        <a:bodyPr/>
        <a:lstStyle/>
        <a:p>
          <a:endParaRPr lang="en-US"/>
        </a:p>
      </dgm:t>
    </dgm:pt>
    <dgm:pt modelId="{1A161DD2-BA9A-1F41-AAB0-05E72D64E065}">
      <dgm:prSet phldrT="[Text]" custT="1"/>
      <dgm:spPr>
        <a:xfrm>
          <a:off x="5786624" y="98739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gm:t>
    </dgm:pt>
    <dgm:pt modelId="{249F4864-D1F2-2040-B2D9-70E1F329184F}" type="parTrans" cxnId="{9BCE4FF1-6E9A-7F46-B647-F45414868204}">
      <dgm:prSet/>
      <dgm:spPr/>
      <dgm:t>
        <a:bodyPr/>
        <a:lstStyle/>
        <a:p>
          <a:endParaRPr lang="en-US"/>
        </a:p>
      </dgm:t>
    </dgm:pt>
    <dgm:pt modelId="{D0DCE181-6F11-834E-9404-5B76BEA7F348}" type="sibTrans" cxnId="{9BCE4FF1-6E9A-7F46-B647-F45414868204}">
      <dgm:prSet/>
      <dgm:spPr/>
      <dgm:t>
        <a:bodyPr/>
        <a:lstStyle/>
        <a:p>
          <a:endParaRPr lang="en-US"/>
        </a:p>
      </dgm:t>
    </dgm:pt>
    <dgm:pt modelId="{03CB7B9E-D47A-BF4B-8BD0-A43768780FB3}">
      <dgm:prSet phldrT="[Text]" custT="1"/>
      <dgm:spPr>
        <a:xfrm>
          <a:off x="1446656" y="1939937"/>
          <a:ext cx="2630283" cy="1578170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gm:t>
    </dgm:pt>
    <dgm:pt modelId="{F40C0003-FB17-DD49-841B-811AE9B278F4}" type="parTrans" cxnId="{056DE792-C45E-0C4F-B746-40FD5FE6ECA3}">
      <dgm:prSet/>
      <dgm:spPr/>
      <dgm:t>
        <a:bodyPr/>
        <a:lstStyle/>
        <a:p>
          <a:endParaRPr lang="en-US"/>
        </a:p>
      </dgm:t>
    </dgm:pt>
    <dgm:pt modelId="{70980FD5-DAA3-A143-A71B-92CC869748E4}" type="sibTrans" cxnId="{056DE792-C45E-0C4F-B746-40FD5FE6ECA3}">
      <dgm:prSet/>
      <dgm:spPr/>
      <dgm:t>
        <a:bodyPr/>
        <a:lstStyle/>
        <a:p>
          <a:endParaRPr lang="en-US"/>
        </a:p>
      </dgm:t>
    </dgm:pt>
    <dgm:pt modelId="{97F13F62-187A-004F-8568-BDAB70D363F0}">
      <dgm:prSet phldrT="[Text]" custT="1"/>
      <dgm:spPr>
        <a:xfrm>
          <a:off x="4339968" y="1939937"/>
          <a:ext cx="2630283" cy="1578170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 vert="horz"/>
        <a:lstStyle/>
        <a:p>
          <a:pPr>
            <a:buNone/>
          </a:pPr>
          <a:r>
            <a:rPr lang="en-US" sz="20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gm:t>
    </dgm:pt>
    <dgm:pt modelId="{52306423-6E35-DE43-821A-00A55D36BB28}" type="parTrans" cxnId="{B61AFEA1-29D3-2E43-B0B6-3ED4B8DCF23F}">
      <dgm:prSet/>
      <dgm:spPr/>
      <dgm:t>
        <a:bodyPr/>
        <a:lstStyle/>
        <a:p>
          <a:endParaRPr lang="en-US"/>
        </a:p>
      </dgm:t>
    </dgm:pt>
    <dgm:pt modelId="{9509CBFD-D73F-3B46-8605-DC590288199D}" type="sibTrans" cxnId="{B61AFEA1-29D3-2E43-B0B6-3ED4B8DCF23F}">
      <dgm:prSet/>
      <dgm:spPr/>
      <dgm:t>
        <a:bodyPr/>
        <a:lstStyle/>
        <a:p>
          <a:endParaRPr lang="en-US"/>
        </a:p>
      </dgm:t>
    </dgm:pt>
    <dgm:pt modelId="{9CB038ED-3A36-754A-8726-7115A9798D9F}" type="pres">
      <dgm:prSet presAssocID="{5C579582-F224-9249-B50B-7D4855CA5E6E}" presName="diagram" presStyleCnt="0">
        <dgm:presLayoutVars>
          <dgm:dir/>
          <dgm:resizeHandles val="exact"/>
        </dgm:presLayoutVars>
      </dgm:prSet>
      <dgm:spPr/>
    </dgm:pt>
    <dgm:pt modelId="{791EAD40-A10E-2C44-88BB-E254D1FEED2A}" type="pres">
      <dgm:prSet presAssocID="{63C6227A-CA9D-DB4E-8C83-FE635D4B8B92}" presName="node" presStyleLbl="node1" presStyleIdx="0" presStyleCnt="5">
        <dgm:presLayoutVars>
          <dgm:bulletEnabled val="1"/>
        </dgm:presLayoutVars>
      </dgm:prSet>
      <dgm:spPr/>
    </dgm:pt>
    <dgm:pt modelId="{08B34DEE-75D2-7047-8F76-0202887FE396}" type="pres">
      <dgm:prSet presAssocID="{ECFE99F0-3EA6-AE44-BB32-F705CFC04B42}" presName="sibTrans" presStyleCnt="0"/>
      <dgm:spPr/>
    </dgm:pt>
    <dgm:pt modelId="{5DF36080-AA5F-044B-9B2D-18470035B1FB}" type="pres">
      <dgm:prSet presAssocID="{FDCD6ACD-B077-454D-944E-86E7E3350F79}" presName="node" presStyleLbl="node1" presStyleIdx="1" presStyleCnt="5">
        <dgm:presLayoutVars>
          <dgm:bulletEnabled val="1"/>
        </dgm:presLayoutVars>
      </dgm:prSet>
      <dgm:spPr/>
    </dgm:pt>
    <dgm:pt modelId="{6963F5FC-04A1-6A43-B31E-10B7B12BF0DE}" type="pres">
      <dgm:prSet presAssocID="{88F5AB8F-4ED6-134A-97F4-933723876EF5}" presName="sibTrans" presStyleCnt="0"/>
      <dgm:spPr/>
    </dgm:pt>
    <dgm:pt modelId="{73313321-B089-6142-89C3-6254719B2389}" type="pres">
      <dgm:prSet presAssocID="{1A161DD2-BA9A-1F41-AAB0-05E72D64E065}" presName="node" presStyleLbl="node1" presStyleIdx="2" presStyleCnt="5">
        <dgm:presLayoutVars>
          <dgm:bulletEnabled val="1"/>
        </dgm:presLayoutVars>
      </dgm:prSet>
      <dgm:spPr/>
    </dgm:pt>
    <dgm:pt modelId="{60A9DBD8-E73E-FC44-B7B3-C40A7E9D9A77}" type="pres">
      <dgm:prSet presAssocID="{D0DCE181-6F11-834E-9404-5B76BEA7F348}" presName="sibTrans" presStyleCnt="0"/>
      <dgm:spPr/>
    </dgm:pt>
    <dgm:pt modelId="{EF08E376-4E26-284A-B04A-2272E2B37BE4}" type="pres">
      <dgm:prSet presAssocID="{03CB7B9E-D47A-BF4B-8BD0-A43768780FB3}" presName="node" presStyleLbl="node1" presStyleIdx="3" presStyleCnt="5">
        <dgm:presLayoutVars>
          <dgm:bulletEnabled val="1"/>
        </dgm:presLayoutVars>
      </dgm:prSet>
      <dgm:spPr/>
    </dgm:pt>
    <dgm:pt modelId="{ACCFA2FA-3F6D-C647-A96E-5BBE8D7E70AD}" type="pres">
      <dgm:prSet presAssocID="{70980FD5-DAA3-A143-A71B-92CC869748E4}" presName="sibTrans" presStyleCnt="0"/>
      <dgm:spPr/>
    </dgm:pt>
    <dgm:pt modelId="{6716D9F6-4AA6-A540-8569-2BA0DEE70F42}" type="pres">
      <dgm:prSet presAssocID="{97F13F62-187A-004F-8568-BDAB70D363F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9D0668-3DB7-784C-A02A-59653F4D58CC}" type="presOf" srcId="{97F13F62-187A-004F-8568-BDAB70D363F0}" destId="{6716D9F6-4AA6-A540-8569-2BA0DEE70F42}" srcOrd="0" destOrd="0" presId="urn:microsoft.com/office/officeart/2005/8/layout/default"/>
    <dgm:cxn modelId="{AD661072-6B96-4044-B298-8A087555795C}" srcId="{5C579582-F224-9249-B50B-7D4855CA5E6E}" destId="{FDCD6ACD-B077-454D-944E-86E7E3350F79}" srcOrd="1" destOrd="0" parTransId="{5C5116C5-DFE3-4246-8B21-8683F07147AB}" sibTransId="{88F5AB8F-4ED6-134A-97F4-933723876EF5}"/>
    <dgm:cxn modelId="{4DB2F58B-01BC-D844-A4CB-3CBC54FF0225}" type="presOf" srcId="{1A161DD2-BA9A-1F41-AAB0-05E72D64E065}" destId="{73313321-B089-6142-89C3-6254719B2389}" srcOrd="0" destOrd="0" presId="urn:microsoft.com/office/officeart/2005/8/layout/default"/>
    <dgm:cxn modelId="{C6506E8F-6D52-9148-A9D1-21B40907EC00}" type="presOf" srcId="{FDCD6ACD-B077-454D-944E-86E7E3350F79}" destId="{5DF36080-AA5F-044B-9B2D-18470035B1FB}" srcOrd="0" destOrd="0" presId="urn:microsoft.com/office/officeart/2005/8/layout/default"/>
    <dgm:cxn modelId="{056DE792-C45E-0C4F-B746-40FD5FE6ECA3}" srcId="{5C579582-F224-9249-B50B-7D4855CA5E6E}" destId="{03CB7B9E-D47A-BF4B-8BD0-A43768780FB3}" srcOrd="3" destOrd="0" parTransId="{F40C0003-FB17-DD49-841B-811AE9B278F4}" sibTransId="{70980FD5-DAA3-A143-A71B-92CC869748E4}"/>
    <dgm:cxn modelId="{C64BF992-E95D-864F-BC0E-6DCD7A5174E0}" srcId="{5C579582-F224-9249-B50B-7D4855CA5E6E}" destId="{63C6227A-CA9D-DB4E-8C83-FE635D4B8B92}" srcOrd="0" destOrd="0" parTransId="{4387115A-EBD8-474A-9FE3-7D304E866D0D}" sibTransId="{ECFE99F0-3EA6-AE44-BB32-F705CFC04B42}"/>
    <dgm:cxn modelId="{B61AFEA1-29D3-2E43-B0B6-3ED4B8DCF23F}" srcId="{5C579582-F224-9249-B50B-7D4855CA5E6E}" destId="{97F13F62-187A-004F-8568-BDAB70D363F0}" srcOrd="4" destOrd="0" parTransId="{52306423-6E35-DE43-821A-00A55D36BB28}" sibTransId="{9509CBFD-D73F-3B46-8605-DC590288199D}"/>
    <dgm:cxn modelId="{D84315A8-006D-DA41-97BE-4C21FE6823B2}" type="presOf" srcId="{5C579582-F224-9249-B50B-7D4855CA5E6E}" destId="{9CB038ED-3A36-754A-8726-7115A9798D9F}" srcOrd="0" destOrd="0" presId="urn:microsoft.com/office/officeart/2005/8/layout/default"/>
    <dgm:cxn modelId="{CDA80CCB-0378-264F-80E4-8D590F923F27}" type="presOf" srcId="{03CB7B9E-D47A-BF4B-8BD0-A43768780FB3}" destId="{EF08E376-4E26-284A-B04A-2272E2B37BE4}" srcOrd="0" destOrd="0" presId="urn:microsoft.com/office/officeart/2005/8/layout/default"/>
    <dgm:cxn modelId="{732391E5-2946-7944-AC24-D3D096B91CD3}" type="presOf" srcId="{63C6227A-CA9D-DB4E-8C83-FE635D4B8B92}" destId="{791EAD40-A10E-2C44-88BB-E254D1FEED2A}" srcOrd="0" destOrd="0" presId="urn:microsoft.com/office/officeart/2005/8/layout/default"/>
    <dgm:cxn modelId="{9BCE4FF1-6E9A-7F46-B647-F45414868204}" srcId="{5C579582-F224-9249-B50B-7D4855CA5E6E}" destId="{1A161DD2-BA9A-1F41-AAB0-05E72D64E065}" srcOrd="2" destOrd="0" parTransId="{249F4864-D1F2-2040-B2D9-70E1F329184F}" sibTransId="{D0DCE181-6F11-834E-9404-5B76BEA7F348}"/>
    <dgm:cxn modelId="{B12CEA2B-6334-4D40-BDB5-FAC888658397}" type="presParOf" srcId="{9CB038ED-3A36-754A-8726-7115A9798D9F}" destId="{791EAD40-A10E-2C44-88BB-E254D1FEED2A}" srcOrd="0" destOrd="0" presId="urn:microsoft.com/office/officeart/2005/8/layout/default"/>
    <dgm:cxn modelId="{EC02AFC4-2AC0-5B4E-8A36-A6AF238B71F9}" type="presParOf" srcId="{9CB038ED-3A36-754A-8726-7115A9798D9F}" destId="{08B34DEE-75D2-7047-8F76-0202887FE396}" srcOrd="1" destOrd="0" presId="urn:microsoft.com/office/officeart/2005/8/layout/default"/>
    <dgm:cxn modelId="{26D4B414-95EB-D440-B12D-9D97C0B59013}" type="presParOf" srcId="{9CB038ED-3A36-754A-8726-7115A9798D9F}" destId="{5DF36080-AA5F-044B-9B2D-18470035B1FB}" srcOrd="2" destOrd="0" presId="urn:microsoft.com/office/officeart/2005/8/layout/default"/>
    <dgm:cxn modelId="{A29377B6-301C-AB43-84FE-37803A747EAC}" type="presParOf" srcId="{9CB038ED-3A36-754A-8726-7115A9798D9F}" destId="{6963F5FC-04A1-6A43-B31E-10B7B12BF0DE}" srcOrd="3" destOrd="0" presId="urn:microsoft.com/office/officeart/2005/8/layout/default"/>
    <dgm:cxn modelId="{6D59BA24-0C86-AA44-8C1A-8F34235D1DCC}" type="presParOf" srcId="{9CB038ED-3A36-754A-8726-7115A9798D9F}" destId="{73313321-B089-6142-89C3-6254719B2389}" srcOrd="4" destOrd="0" presId="urn:microsoft.com/office/officeart/2005/8/layout/default"/>
    <dgm:cxn modelId="{4911F024-468A-8B4D-A41C-F8BCC13E6CB7}" type="presParOf" srcId="{9CB038ED-3A36-754A-8726-7115A9798D9F}" destId="{60A9DBD8-E73E-FC44-B7B3-C40A7E9D9A77}" srcOrd="5" destOrd="0" presId="urn:microsoft.com/office/officeart/2005/8/layout/default"/>
    <dgm:cxn modelId="{3CDAFCD7-783B-E54D-AB72-50BC54D14C78}" type="presParOf" srcId="{9CB038ED-3A36-754A-8726-7115A9798D9F}" destId="{EF08E376-4E26-284A-B04A-2272E2B37BE4}" srcOrd="6" destOrd="0" presId="urn:microsoft.com/office/officeart/2005/8/layout/default"/>
    <dgm:cxn modelId="{46B4496F-C613-5843-9286-30423178D958}" type="presParOf" srcId="{9CB038ED-3A36-754A-8726-7115A9798D9F}" destId="{ACCFA2FA-3F6D-C647-A96E-5BBE8D7E70AD}" srcOrd="7" destOrd="0" presId="urn:microsoft.com/office/officeart/2005/8/layout/default"/>
    <dgm:cxn modelId="{4C162F1D-4E9E-764D-93E3-FC3BCCC637B5}" type="presParOf" srcId="{9CB038ED-3A36-754A-8726-7115A9798D9F}" destId="{6716D9F6-4AA6-A540-8569-2BA0DEE70F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672704-2C79-1549-AD4C-2ABDFCF80356}">
      <dsp:nvSpPr>
        <dsp:cNvPr id="0" name=""/>
        <dsp:cNvSpPr/>
      </dsp:nvSpPr>
      <dsp:spPr>
        <a:xfrm>
          <a:off x="2684662" y="54123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Decisionmakers</a:t>
          </a:r>
        </a:p>
      </dsp:txBody>
      <dsp:txXfrm>
        <a:off x="3009402" y="432986"/>
        <a:ext cx="2164934" cy="893035"/>
      </dsp:txXfrm>
    </dsp:sp>
    <dsp:sp modelId="{722AF525-0CC7-AC4A-A727-F9C350590083}">
      <dsp:nvSpPr>
        <dsp:cNvPr id="0" name=""/>
        <dsp:cNvSpPr/>
      </dsp:nvSpPr>
      <dsp:spPr>
        <a:xfrm>
          <a:off x="3929499" y="1298960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Public</a:t>
          </a:r>
        </a:p>
      </dsp:txBody>
      <dsp:txXfrm>
        <a:off x="5444953" y="1623700"/>
        <a:ext cx="1082467" cy="2164934"/>
      </dsp:txXfrm>
    </dsp:sp>
    <dsp:sp modelId="{85F9DA02-39B5-FC4E-B79B-68AACD563952}">
      <dsp:nvSpPr>
        <dsp:cNvPr id="0" name=""/>
        <dsp:cNvSpPr/>
      </dsp:nvSpPr>
      <dsp:spPr>
        <a:xfrm>
          <a:off x="2684662" y="2543797"/>
          <a:ext cx="2814414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Media</a:t>
          </a:r>
        </a:p>
      </dsp:txBody>
      <dsp:txXfrm>
        <a:off x="3009402" y="4086313"/>
        <a:ext cx="2164934" cy="893035"/>
      </dsp:txXfrm>
    </dsp:sp>
    <dsp:sp modelId="{D2CE4B38-2232-844C-A2B6-62B6C4FA1350}">
      <dsp:nvSpPr>
        <dsp:cNvPr id="0" name=""/>
        <dsp:cNvSpPr/>
      </dsp:nvSpPr>
      <dsp:spPr>
        <a:xfrm>
          <a:off x="1391684" y="1298960"/>
          <a:ext cx="2933492" cy="28144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Analysts</a:t>
          </a:r>
        </a:p>
      </dsp:txBody>
      <dsp:txXfrm>
        <a:off x="1617337" y="1623700"/>
        <a:ext cx="1128266" cy="21649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C0504D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C0504D">
            <a:hueOff val="1170380"/>
            <a:satOff val="-1460"/>
            <a:lumOff val="34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rgbClr val="C0504D">
            <a:hueOff val="2340759"/>
            <a:satOff val="-2919"/>
            <a:lumOff val="686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C0504D">
            <a:hueOff val="3511139"/>
            <a:satOff val="-4379"/>
            <a:lumOff val="103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rgbClr val="C0504D">
            <a:hueOff val="4681519"/>
            <a:satOff val="-5839"/>
            <a:lumOff val="1373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DF5D00-2BBB-1B4A-A5EC-A1CAC8BC0135}">
      <dsp:nvSpPr>
        <dsp:cNvPr id="0" name=""/>
        <dsp:cNvSpPr/>
      </dsp:nvSpPr>
      <dsp:spPr>
        <a:xfrm>
          <a:off x="2452546" y="0"/>
          <a:ext cx="4404504" cy="4384817"/>
        </a:xfrm>
        <a:prstGeom prst="ellipse">
          <a:avLst/>
        </a:prstGeom>
        <a:solidFill>
          <a:srgbClr val="C0504D">
            <a:lumMod val="40000"/>
            <a:lumOff val="6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Collection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19398" y="315561"/>
        <a:ext cx="870801" cy="465080"/>
      </dsp:txXfrm>
    </dsp:sp>
    <dsp:sp modelId="{1E8A0D41-D224-334A-A949-6C516AE8204D}">
      <dsp:nvSpPr>
        <dsp:cNvPr id="0" name=""/>
        <dsp:cNvSpPr/>
      </dsp:nvSpPr>
      <dsp:spPr>
        <a:xfrm>
          <a:off x="2828154" y="791783"/>
          <a:ext cx="3709765" cy="3553701"/>
        </a:xfrm>
        <a:prstGeom prst="ellipse">
          <a:avLst/>
        </a:prstGeom>
        <a:solidFill>
          <a:srgbClr val="C0504D">
            <a:lumMod val="60000"/>
            <a:lumOff val="40000"/>
            <a:alpha val="81961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Access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24632" y="1098683"/>
        <a:ext cx="916809" cy="452312"/>
      </dsp:txXfrm>
    </dsp:sp>
    <dsp:sp modelId="{34D19E6D-855F-B649-9917-E69B8B2661F8}">
      <dsp:nvSpPr>
        <dsp:cNvPr id="0" name=""/>
        <dsp:cNvSpPr/>
      </dsp:nvSpPr>
      <dsp:spPr>
        <a:xfrm>
          <a:off x="3406423" y="1762582"/>
          <a:ext cx="2553226" cy="2622234"/>
        </a:xfrm>
        <a:prstGeom prst="ellipse">
          <a:avLst/>
        </a:prstGeom>
        <a:solidFill>
          <a:srgbClr val="C0504D">
            <a:lumMod val="75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b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</a:b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Inference  Control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>
        <a:off x="4262378" y="2045654"/>
        <a:ext cx="841317" cy="417194"/>
      </dsp:txXfrm>
    </dsp:sp>
    <dsp:sp modelId="{68B28A2C-4BEC-FD43-8137-013E12A0EE10}">
      <dsp:nvSpPr>
        <dsp:cNvPr id="0" name=""/>
        <dsp:cNvSpPr/>
      </dsp:nvSpPr>
      <dsp:spPr>
        <a:xfrm>
          <a:off x="3913563" y="2971853"/>
          <a:ext cx="1538947" cy="1412963"/>
        </a:xfrm>
        <a:prstGeom prst="ellipse">
          <a:avLst/>
        </a:prstGeom>
        <a:solidFill>
          <a:srgbClr val="C0504D">
            <a:lumMod val="50000"/>
          </a:srgbClr>
        </a:solidFill>
        <a:ln w="381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Action Control (Not taking certain actions on me)</a:t>
          </a:r>
        </a:p>
      </dsp:txBody>
      <dsp:txXfrm>
        <a:off x="4298299" y="3428556"/>
        <a:ext cx="769474" cy="4995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1EAD40-A10E-2C44-88BB-E254D1FEED2A}">
      <dsp:nvSpPr>
        <dsp:cNvPr id="0" name=""/>
        <dsp:cNvSpPr/>
      </dsp:nvSpPr>
      <dsp:spPr>
        <a:xfrm>
          <a:off x="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Privacy</a:t>
          </a:r>
        </a:p>
      </dsp:txBody>
      <dsp:txXfrm>
        <a:off x="0" y="210549"/>
        <a:ext cx="3520454" cy="2112273"/>
      </dsp:txXfrm>
    </dsp:sp>
    <dsp:sp modelId="{5DF36080-AA5F-044B-9B2D-18470035B1FB}">
      <dsp:nvSpPr>
        <dsp:cNvPr id="0" name=""/>
        <dsp:cNvSpPr/>
      </dsp:nvSpPr>
      <dsp:spPr>
        <a:xfrm>
          <a:off x="3872500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Data Ownership</a:t>
          </a:r>
        </a:p>
      </dsp:txBody>
      <dsp:txXfrm>
        <a:off x="3872500" y="210549"/>
        <a:ext cx="3520454" cy="2112273"/>
      </dsp:txXfrm>
    </dsp:sp>
    <dsp:sp modelId="{73313321-B089-6142-89C3-6254719B2389}">
      <dsp:nvSpPr>
        <dsp:cNvPr id="0" name=""/>
        <dsp:cNvSpPr/>
      </dsp:nvSpPr>
      <dsp:spPr>
        <a:xfrm>
          <a:off x="7745001" y="210549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Bias, Equity, &amp; Fairness</a:t>
          </a:r>
        </a:p>
      </dsp:txBody>
      <dsp:txXfrm>
        <a:off x="7745001" y="210549"/>
        <a:ext cx="3520454" cy="2112273"/>
      </dsp:txXfrm>
    </dsp:sp>
    <dsp:sp modelId="{EF08E376-4E26-284A-B04A-2272E2B37BE4}">
      <dsp:nvSpPr>
        <dsp:cNvPr id="0" name=""/>
        <dsp:cNvSpPr/>
      </dsp:nvSpPr>
      <dsp:spPr>
        <a:xfrm>
          <a:off x="1936250" y="2674867"/>
          <a:ext cx="3520454" cy="2112273"/>
        </a:xfrm>
        <a:prstGeom prst="rect">
          <a:avLst/>
        </a:prstGeom>
        <a:solidFill>
          <a:srgbClr val="4D110A"/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Transparency</a:t>
          </a:r>
        </a:p>
      </dsp:txBody>
      <dsp:txXfrm>
        <a:off x="1936250" y="2674867"/>
        <a:ext cx="3520454" cy="2112273"/>
      </dsp:txXfrm>
    </dsp:sp>
    <dsp:sp modelId="{6716D9F6-4AA6-A540-8569-2BA0DEE70F42}">
      <dsp:nvSpPr>
        <dsp:cNvPr id="0" name=""/>
        <dsp:cNvSpPr/>
      </dsp:nvSpPr>
      <dsp:spPr>
        <a:xfrm>
          <a:off x="5808750" y="2674867"/>
          <a:ext cx="3520454" cy="2112273"/>
        </a:xfrm>
        <a:prstGeom prst="rect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ysClr val="window" lastClr="FFFFFF"/>
              </a:solidFill>
              <a:latin typeface="Calibri"/>
              <a:ea typeface="+mn-ea"/>
              <a:cs typeface="+mn-cs"/>
            </a:rPr>
            <a:t>Trustworthiness and Accountability</a:t>
          </a:r>
        </a:p>
      </dsp:txBody>
      <dsp:txXfrm>
        <a:off x="5808750" y="2674867"/>
        <a:ext cx="3520454" cy="2112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2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0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CBC395-CF3C-A24F-8682-006CE1DBC2D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7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4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34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4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50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7"/>
              <a:buFont typeface="Arial"/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4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6154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Ethics, Bias, and Fairness Part I: </a:t>
            </a:r>
            <a:endParaRPr sz="4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dirty="0"/>
              <a:t>Overview, Frameworks, and Issues</a:t>
            </a: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519424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My phone should never collect, store, or use my location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2742707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67800"/>
            <a:ext cx="11776300" cy="1122300"/>
          </a:xfrm>
        </p:spPr>
        <p:txBody>
          <a:bodyPr/>
          <a:lstStyle/>
          <a:p>
            <a:pPr fontAlgn="base"/>
            <a:r>
              <a:rPr lang="en-US" sz="11500" dirty="0"/>
              <a:t>Self Driving cars save lives</a:t>
            </a:r>
          </a:p>
        </p:txBody>
      </p:sp>
    </p:spTree>
    <p:extLst>
      <p:ext uri="{BB962C8B-B14F-4D97-AF65-F5344CB8AC3E}">
        <p14:creationId xmlns:p14="http://schemas.microsoft.com/office/powerpoint/2010/main" val="1012532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a crime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176336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Predicting whether someone will commit suicide in the future is unethical</a:t>
            </a:r>
          </a:p>
        </p:txBody>
      </p:sp>
    </p:spTree>
    <p:extLst>
      <p:ext uri="{BB962C8B-B14F-4D97-AF65-F5344CB8AC3E}">
        <p14:creationId xmlns:p14="http://schemas.microsoft.com/office/powerpoint/2010/main" val="2570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7577-1ABE-A145-8917-C778323CF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/>
              <a:t>Pittsburgh vs New York</a:t>
            </a:r>
          </a:p>
        </p:txBody>
      </p:sp>
    </p:spTree>
    <p:extLst>
      <p:ext uri="{BB962C8B-B14F-4D97-AF65-F5344CB8AC3E}">
        <p14:creationId xmlns:p14="http://schemas.microsoft.com/office/powerpoint/2010/main" val="1196936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Predictive policing systems reduce crime</a:t>
            </a:r>
          </a:p>
        </p:txBody>
      </p:sp>
    </p:spTree>
    <p:extLst>
      <p:ext uri="{BB962C8B-B14F-4D97-AF65-F5344CB8AC3E}">
        <p14:creationId xmlns:p14="http://schemas.microsoft.com/office/powerpoint/2010/main" val="1777247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11E85-B3D2-C043-AD9B-4313A727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/>
              <a:t>Facial Recognition Systems should be banned</a:t>
            </a:r>
          </a:p>
        </p:txBody>
      </p:sp>
    </p:spTree>
    <p:extLst>
      <p:ext uri="{BB962C8B-B14F-4D97-AF65-F5344CB8AC3E}">
        <p14:creationId xmlns:p14="http://schemas.microsoft.com/office/powerpoint/2010/main" val="24056066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mayor</a:t>
            </a:r>
          </a:p>
        </p:txBody>
      </p:sp>
    </p:spTree>
    <p:extLst>
      <p:ext uri="{BB962C8B-B14F-4D97-AF65-F5344CB8AC3E}">
        <p14:creationId xmlns:p14="http://schemas.microsoft.com/office/powerpoint/2010/main" val="476371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50" y="2867850"/>
            <a:ext cx="11360700" cy="1122300"/>
          </a:xfrm>
        </p:spPr>
        <p:txBody>
          <a:bodyPr/>
          <a:lstStyle/>
          <a:p>
            <a:pPr fontAlgn="base"/>
            <a:r>
              <a:rPr lang="en-US" sz="8000" dirty="0"/>
              <a:t>The blame for the negative consequences of the WCG system lies with the ML Developers</a:t>
            </a:r>
          </a:p>
        </p:txBody>
      </p:sp>
    </p:spTree>
    <p:extLst>
      <p:ext uri="{BB962C8B-B14F-4D97-AF65-F5344CB8AC3E}">
        <p14:creationId xmlns:p14="http://schemas.microsoft.com/office/powerpoint/2010/main" val="1817049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902BE-0A42-E542-B3CE-39B0CE05D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B264E-9B0C-744F-8F23-C0D99288A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Class Wednesday and Thursday</a:t>
            </a:r>
          </a:p>
          <a:p>
            <a:r>
              <a:rPr lang="en-US" dirty="0"/>
              <a:t>Project update due October 19</a:t>
            </a:r>
            <a:r>
              <a:rPr lang="en-US" baseline="30000" dirty="0"/>
              <a:t>th</a:t>
            </a:r>
            <a:r>
              <a:rPr lang="en-US" dirty="0"/>
              <a:t> (Monday)</a:t>
            </a:r>
          </a:p>
        </p:txBody>
      </p:sp>
    </p:spTree>
    <p:extLst>
      <p:ext uri="{BB962C8B-B14F-4D97-AF65-F5344CB8AC3E}">
        <p14:creationId xmlns:p14="http://schemas.microsoft.com/office/powerpoint/2010/main" val="3387380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347" y="86563"/>
            <a:ext cx="11643953" cy="763500"/>
          </a:xfrm>
        </p:spPr>
        <p:txBody>
          <a:bodyPr/>
          <a:lstStyle/>
          <a:p>
            <a:r>
              <a:rPr lang="en-US" sz="3800" dirty="0"/>
              <a:t>Our policies need to reflect our values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do we mean by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it ok to (reverse) discriminate against one group to reach equity?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our right to privacy matter more than our right to life? Or to healthcare?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Should we be allowed to use someone’s data just because it’s accessible to us?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Is predictive policing always bad?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14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D208B87-087C-704E-A59D-3B41A02A3541}"/>
              </a:ext>
            </a:extLst>
          </p:cNvPr>
          <p:cNvGraphicFramePr/>
          <p:nvPr/>
        </p:nvGraphicFramePr>
        <p:xfrm>
          <a:off x="2033900" y="1069676"/>
          <a:ext cx="8124200" cy="5412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49515E6D-2760-5548-B87C-48DFE8605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12192001" cy="1069676"/>
          </a:xfrm>
        </p:spPr>
        <p:txBody>
          <a:bodyPr/>
          <a:lstStyle/>
          <a:p>
            <a:r>
              <a:rPr lang="en-US" sz="3200" dirty="0"/>
              <a:t>We need to think of &amp; include the perspectives of different groups</a:t>
            </a:r>
          </a:p>
        </p:txBody>
      </p:sp>
    </p:spTree>
    <p:extLst>
      <p:ext uri="{BB962C8B-B14F-4D97-AF65-F5344CB8AC3E}">
        <p14:creationId xmlns:p14="http://schemas.microsoft.com/office/powerpoint/2010/main" val="2530302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247873"/>
            <a:ext cx="11360700" cy="5234804"/>
          </a:xfrm>
        </p:spPr>
        <p:txBody>
          <a:bodyPr/>
          <a:lstStyle/>
          <a:p>
            <a:pPr lvl="1"/>
            <a:r>
              <a:rPr lang="en-US" sz="2167" dirty="0">
                <a:solidFill>
                  <a:schemeClr val="tx1"/>
                </a:solidFill>
              </a:rPr>
              <a:t>Moral philosophy is much more about frameworks to help approach tough problems and balance competing obligations than clear-cut answers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Rawls is far from the only voice here and many other perspectives are well worth exploring: utilitarianism (Singer), deontology (Kant), Scanlon, Sen, etc.</a:t>
            </a:r>
          </a:p>
        </p:txBody>
      </p:sp>
    </p:spTree>
    <p:extLst>
      <p:ext uri="{BB962C8B-B14F-4D97-AF65-F5344CB8AC3E}">
        <p14:creationId xmlns:p14="http://schemas.microsoft.com/office/powerpoint/2010/main" val="2098698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Rawls’s Theory of Justice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D15D198E-D367-5B47-AC41-41FCF1858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8616" y="1211778"/>
            <a:ext cx="5407684" cy="5234804"/>
          </a:xfrm>
        </p:spPr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Make rules from the “original position” under a “veil of ignorance”</a:t>
            </a:r>
            <a:br>
              <a:rPr lang="en-US" sz="2667" dirty="0">
                <a:solidFill>
                  <a:schemeClr val="tx1"/>
                </a:solidFill>
              </a:rPr>
            </a:br>
            <a:endParaRPr lang="en-US" sz="2667" dirty="0">
              <a:solidFill>
                <a:schemeClr val="tx1"/>
              </a:solidFill>
            </a:endParaRPr>
          </a:p>
          <a:p>
            <a:r>
              <a:rPr lang="en-US" sz="2667" dirty="0">
                <a:solidFill>
                  <a:schemeClr val="tx1"/>
                </a:solidFill>
              </a:rPr>
              <a:t>Rawls’s conclusions: equality in rights/duties &amp; the difference principle</a:t>
            </a:r>
          </a:p>
          <a:p>
            <a:pPr lvl="1"/>
            <a:r>
              <a:rPr lang="en-US" sz="2167" dirty="0">
                <a:solidFill>
                  <a:schemeClr val="tx1"/>
                </a:solidFill>
              </a:rPr>
              <a:t>Maximize the position of the least-well-off in society (“maximin”)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3672BF-135A-234F-BBED-742701A9C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51" y="1215189"/>
            <a:ext cx="4427621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4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</p:spTree>
    <p:extLst>
      <p:ext uri="{BB962C8B-B14F-4D97-AF65-F5344CB8AC3E}">
        <p14:creationId xmlns:p14="http://schemas.microsoft.com/office/powerpoint/2010/main" val="4023061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37EE5C4-E0D3-B442-85BC-047C56D24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questions we should be asking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4636A7-C1DF-944F-8499-68D8712CC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667" dirty="0">
                <a:solidFill>
                  <a:schemeClr val="tx1"/>
                </a:solidFill>
              </a:rPr>
              <a:t>Are you using data for purposes it’s intended for? </a:t>
            </a:r>
          </a:p>
          <a:p>
            <a:r>
              <a:rPr lang="en-US" sz="2667" dirty="0">
                <a:solidFill>
                  <a:schemeClr val="tx1"/>
                </a:solidFill>
              </a:rPr>
              <a:t>How are you protecting the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who “own” the data know you’re using it?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you have their permission? How was it obtained?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actions are you taking on individuals based on this data?</a:t>
            </a:r>
          </a:p>
          <a:p>
            <a:r>
              <a:rPr lang="en-US" sz="2667" dirty="0">
                <a:solidFill>
                  <a:schemeClr val="tx1"/>
                </a:solidFill>
              </a:rPr>
              <a:t>Do the people you’re targeting know why and if they’re being targeted?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What recourse do they have?</a:t>
            </a:r>
          </a:p>
          <a:p>
            <a:r>
              <a:rPr lang="en-US" sz="2667" dirty="0">
                <a:solidFill>
                  <a:schemeClr val="tx1"/>
                </a:solidFill>
              </a:rPr>
              <a:t>Would it make the front page of NYT if they found out what you’re doing?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124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5736204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82874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875921"/>
              </p:ext>
            </p:extLst>
          </p:nvPr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6725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Privacy, Inference, and Levels of control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26CCE-5818-A040-AD18-4D8D720D0843}"/>
              </a:ext>
            </a:extLst>
          </p:cNvPr>
          <p:cNvSpPr txBox="1"/>
          <p:nvPr/>
        </p:nvSpPr>
        <p:spPr>
          <a:xfrm>
            <a:off x="4859773" y="1921239"/>
            <a:ext cx="231986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collecting my data)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73662-5428-1643-9782-8F8261E4F555}"/>
              </a:ext>
            </a:extLst>
          </p:cNvPr>
          <p:cNvSpPr txBox="1"/>
          <p:nvPr/>
        </p:nvSpPr>
        <p:spPr>
          <a:xfrm>
            <a:off x="4630009" y="2704183"/>
            <a:ext cx="290496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b="1" dirty="0">
                <a:solidFill>
                  <a:schemeClr val="bg1"/>
                </a:solidFill>
              </a:rPr>
              <a:t>(Not giving access to my data)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36249-A4CB-F94E-AEDB-BE012A520682}"/>
              </a:ext>
            </a:extLst>
          </p:cNvPr>
          <p:cNvSpPr txBox="1"/>
          <p:nvPr/>
        </p:nvSpPr>
        <p:spPr>
          <a:xfrm>
            <a:off x="4920609" y="4119833"/>
            <a:ext cx="1950212" cy="769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67" b="1" dirty="0">
                <a:solidFill>
                  <a:schemeClr val="bg1"/>
                </a:solidFill>
              </a:rPr>
              <a:t>(Not inferring something about  me)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F31756-FC0A-4142-809F-2BCFA1DD7F25}"/>
              </a:ext>
            </a:extLst>
          </p:cNvPr>
          <p:cNvSpPr txBox="1"/>
          <p:nvPr/>
        </p:nvSpPr>
        <p:spPr>
          <a:xfrm>
            <a:off x="256196" y="1042351"/>
            <a:ext cx="95574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While we may want controls at all levels, we want stronger </a:t>
            </a:r>
          </a:p>
          <a:p>
            <a:r>
              <a:rPr lang="en-US" sz="2800" dirty="0"/>
              <a:t>controls as we go down these levels 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0FD20FD-B02B-7E40-89CB-E4DBD731FA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1540402"/>
              </p:ext>
            </p:extLst>
          </p:nvPr>
        </p:nvGraphicFramePr>
        <p:xfrm>
          <a:off x="1212678" y="2312241"/>
          <a:ext cx="9366074" cy="4384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2731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Data and AI Ethics Issues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09E99C8-C1C9-DC4E-A00A-C3C715B7EB22}"/>
              </a:ext>
            </a:extLst>
          </p:cNvPr>
          <p:cNvGraphicFramePr>
            <a:graphicFrameLocks/>
          </p:cNvGraphicFramePr>
          <p:nvPr/>
        </p:nvGraphicFramePr>
        <p:xfrm>
          <a:off x="415600" y="1379047"/>
          <a:ext cx="11265456" cy="4997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217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5D3B-EB08-4B4C-8C04-9797DEF5AD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15131" y="1529598"/>
            <a:ext cx="11361737" cy="3234907"/>
          </a:xfrm>
        </p:spPr>
        <p:txBody>
          <a:bodyPr/>
          <a:lstStyle/>
          <a:p>
            <a:pPr algn="ctr"/>
            <a:r>
              <a:rPr lang="en-US" sz="5867" dirty="0">
                <a:solidFill>
                  <a:schemeClr val="tx1"/>
                </a:solidFill>
              </a:rPr>
              <a:t>We know data can help improve society but we have to do it responsibly and ethically</a:t>
            </a:r>
          </a:p>
        </p:txBody>
      </p:sp>
    </p:spTree>
    <p:extLst>
      <p:ext uri="{BB962C8B-B14F-4D97-AF65-F5344CB8AC3E}">
        <p14:creationId xmlns:p14="http://schemas.microsoft.com/office/powerpoint/2010/main" val="35905491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9704453-EA88-9248-BF43-E236B547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Transparency is </a:t>
            </a:r>
            <a:r>
              <a:rPr lang="en-US" sz="3200" u="sng" dirty="0"/>
              <a:t>not</a:t>
            </a:r>
            <a:r>
              <a:rPr lang="en-US" sz="3200" dirty="0"/>
              <a:t> about displaying the model that was built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5C195-C6A2-C741-ACC3-68B8767A5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6578" y="1069676"/>
            <a:ext cx="5598845" cy="530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747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does it take for an analysis to be transparent?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for the analysis</a:t>
            </a:r>
          </a:p>
          <a:p>
            <a:r>
              <a:rPr lang="en-US" dirty="0"/>
              <a:t>Model that was built</a:t>
            </a:r>
          </a:p>
          <a:p>
            <a:r>
              <a:rPr lang="en-US" dirty="0"/>
              <a:t>Data that was used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6783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09575" lvl="2"/>
            <a:r>
              <a:rPr lang="en-US" sz="3733" dirty="0">
                <a:solidFill>
                  <a:schemeClr val="bg1"/>
                </a:solidFill>
              </a:rPr>
              <a:t>We have to be able to explain and disclose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sz="2667" dirty="0"/>
              <a:t>Processes—what the analysis pipeline and algorithm does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it does it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Who controls the algorithm 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data does it use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is it being asked to optimize for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How well did it do what it was asked to do</a:t>
            </a:r>
          </a:p>
          <a:p>
            <a:pPr lvl="1">
              <a:buFont typeface="Arial"/>
              <a:buChar char="•"/>
            </a:pPr>
            <a:r>
              <a:rPr lang="en-US" sz="2667" dirty="0"/>
              <a:t>What was its impact on different types of people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80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4294967295"/>
          </p:nvPr>
        </p:nvSpPr>
        <p:spPr>
          <a:xfrm>
            <a:off x="415925" y="1151731"/>
            <a:ext cx="11360150" cy="45545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>
                <a:solidFill>
                  <a:schemeClr val="tx1"/>
                </a:solidFill>
              </a:rPr>
              <a:t>We need to be ok with not having answers but raising more questions that can be empirically informed</a:t>
            </a:r>
          </a:p>
        </p:txBody>
      </p:sp>
    </p:spTree>
    <p:extLst>
      <p:ext uri="{BB962C8B-B14F-4D97-AF65-F5344CB8AC3E}">
        <p14:creationId xmlns:p14="http://schemas.microsoft.com/office/powerpoint/2010/main" val="2155548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Ethical issues have always existed in every decision-making process</a:t>
            </a:r>
          </a:p>
          <a:p>
            <a:pPr marL="0" indent="0" algn="ctr">
              <a:buNone/>
            </a:pPr>
            <a:endParaRPr lang="en-US" sz="38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3800" dirty="0">
                <a:solidFill>
                  <a:schemeClr val="tx1"/>
                </a:solidFill>
              </a:rPr>
              <a:t>Why are we talking about them in this class now?</a:t>
            </a:r>
          </a:p>
        </p:txBody>
      </p:sp>
    </p:spTree>
    <p:extLst>
      <p:ext uri="{BB962C8B-B14F-4D97-AF65-F5344CB8AC3E}">
        <p14:creationId xmlns:p14="http://schemas.microsoft.com/office/powerpoint/2010/main" val="265221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267" dirty="0"/>
              <a:t>Most of these questions are not new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solidFill>
                  <a:schemeClr val="tx1"/>
                </a:solidFill>
              </a:rPr>
              <a:t>Ethical issues have always existed in every decision-making process but we are dealing with them now at a </a:t>
            </a:r>
            <a:r>
              <a:rPr lang="en-US" sz="4400" u="sng" dirty="0">
                <a:solidFill>
                  <a:schemeClr val="tx1"/>
                </a:solidFill>
              </a:rPr>
              <a:t>different scale</a:t>
            </a:r>
            <a:r>
              <a:rPr lang="en-US" sz="4400" dirty="0">
                <a:solidFill>
                  <a:schemeClr val="tx1"/>
                </a:solidFill>
              </a:rPr>
              <a:t> and with a </a:t>
            </a:r>
            <a:r>
              <a:rPr lang="en-US" sz="4400" u="sng" dirty="0">
                <a:solidFill>
                  <a:schemeClr val="tx1"/>
                </a:solidFill>
              </a:rPr>
              <a:t>more data-driven view</a:t>
            </a:r>
          </a:p>
        </p:txBody>
      </p:sp>
    </p:spTree>
    <p:extLst>
      <p:ext uri="{BB962C8B-B14F-4D97-AF65-F5344CB8AC3E}">
        <p14:creationId xmlns:p14="http://schemas.microsoft.com/office/powerpoint/2010/main" val="5830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Dim Sum is so much better than Sushi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3F064-8FA0-F14F-A521-45A9381AE572}"/>
              </a:ext>
            </a:extLst>
          </p:cNvPr>
          <p:cNvSpPr txBox="1"/>
          <p:nvPr/>
        </p:nvSpPr>
        <p:spPr>
          <a:xfrm>
            <a:off x="4400550" y="34290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8800" dirty="0"/>
              <a:t>Good research can only happen in academia</a:t>
            </a:r>
          </a:p>
        </p:txBody>
      </p:sp>
    </p:spTree>
    <p:extLst>
      <p:ext uri="{BB962C8B-B14F-4D97-AF65-F5344CB8AC3E}">
        <p14:creationId xmlns:p14="http://schemas.microsoft.com/office/powerpoint/2010/main" val="2034157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455ED0E-DE26-4629-86E5-4157A95D5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</p:spPr>
        <p:txBody>
          <a:bodyPr/>
          <a:lstStyle/>
          <a:p>
            <a:r>
              <a:rPr lang="en-US" sz="9600" dirty="0"/>
              <a:t>All stereotypes are based on data</a:t>
            </a:r>
            <a:endParaRPr lang="en-US" sz="28700" dirty="0"/>
          </a:p>
        </p:txBody>
      </p:sp>
    </p:spTree>
    <p:extLst>
      <p:ext uri="{BB962C8B-B14F-4D97-AF65-F5344CB8AC3E}">
        <p14:creationId xmlns:p14="http://schemas.microsoft.com/office/powerpoint/2010/main" val="38684606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745</Words>
  <Application>Microsoft Macintosh PowerPoint</Application>
  <PresentationFormat>Widescreen</PresentationFormat>
  <Paragraphs>111</Paragraphs>
  <Slides>32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Arial</vt:lpstr>
      <vt:lpstr>Calibri</vt:lpstr>
      <vt:lpstr>Simple Light</vt:lpstr>
      <vt:lpstr>PowerPoint Presentation</vt:lpstr>
      <vt:lpstr>Reminders</vt:lpstr>
      <vt:lpstr>We know data can help improve society but we have to do it responsibly and ethically</vt:lpstr>
      <vt:lpstr>PowerPoint Presentation</vt:lpstr>
      <vt:lpstr>Most of these questions are not new</vt:lpstr>
      <vt:lpstr>Most of these questions are not new</vt:lpstr>
      <vt:lpstr>Dim Sum is so much better than Sushi</vt:lpstr>
      <vt:lpstr>Good research can only happen in academia</vt:lpstr>
      <vt:lpstr>All stereotypes are based on data</vt:lpstr>
      <vt:lpstr>My phone should never collect, store, or use my location information</vt:lpstr>
      <vt:lpstr>My phone should never collect, store, or use my location information</vt:lpstr>
      <vt:lpstr>Self Driving cars save lives</vt:lpstr>
      <vt:lpstr>Predicting whether someone will commit a crime in the future is unethical</vt:lpstr>
      <vt:lpstr>Predicting whether someone will commit suicide in the future is unethical</vt:lpstr>
      <vt:lpstr>Pittsburgh vs New York</vt:lpstr>
      <vt:lpstr>Predictive policing systems reduce crime</vt:lpstr>
      <vt:lpstr>Facial Recognition Systems should be banned</vt:lpstr>
      <vt:lpstr>The blame for the negative consequences of the WCG system lies with the mayor</vt:lpstr>
      <vt:lpstr>The blame for the negative consequences of the WCG system lies with the ML Developers</vt:lpstr>
      <vt:lpstr>Our policies need to reflect our values</vt:lpstr>
      <vt:lpstr>We need to think of &amp; include the perspectives of different groups</vt:lpstr>
      <vt:lpstr>Rawls’s Theory of Justice</vt:lpstr>
      <vt:lpstr>Rawls’s Theory of Justice</vt:lpstr>
      <vt:lpstr>Some questions we should be asking</vt:lpstr>
      <vt:lpstr>Some questions we should be asking</vt:lpstr>
      <vt:lpstr>Data and AI Ethics Issues</vt:lpstr>
      <vt:lpstr>Data and AI Ethics Issues</vt:lpstr>
      <vt:lpstr>Privacy, Inference, and Levels of control</vt:lpstr>
      <vt:lpstr>Data and AI Ethics Issues</vt:lpstr>
      <vt:lpstr>Transparency is not about displaying the model that was built</vt:lpstr>
      <vt:lpstr>What does it take for an analysis to be transparent?</vt:lpstr>
      <vt:lpstr>We have to be able to explain and disclose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33</cp:revision>
  <dcterms:created xsi:type="dcterms:W3CDTF">2020-01-14T19:43:43Z</dcterms:created>
  <dcterms:modified xsi:type="dcterms:W3CDTF">2021-10-12T18:46:55Z</dcterms:modified>
</cp:coreProperties>
</file>